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gi-oskal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</a:t>
            </a:r>
            <a:r>
              <a:rPr lang="ru-RU" b="1" u="sng" dirty="0" smtClean="0">
                <a:solidFill>
                  <a:srgbClr val="00B0F0"/>
                </a:solidFill>
              </a:rPr>
              <a:t>19 </a:t>
            </a:r>
            <a:r>
              <a:rPr lang="ru-RU" b="1" u="sng" dirty="0" smtClean="0">
                <a:solidFill>
                  <a:srgbClr val="00B0F0"/>
                </a:solidFill>
              </a:rPr>
              <a:t>января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шаблон, как всегда.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</a:t>
            </a:r>
            <a:r>
              <a:rPr lang="ru-RU" sz="2400" dirty="0"/>
              <a:t>Раскрыть суть профессии «</a:t>
            </a:r>
            <a:r>
              <a:rPr lang="ru-RU" sz="2400" dirty="0" smtClean="0"/>
              <a:t>Хозяин (хозяйка</a:t>
            </a:r>
            <a:r>
              <a:rPr lang="ru-RU" sz="2400" dirty="0"/>
              <a:t>) </a:t>
            </a:r>
            <a:r>
              <a:rPr lang="ru-RU" sz="2400" dirty="0" smtClean="0"/>
              <a:t>усадьбы.</a:t>
            </a:r>
            <a:br>
              <a:rPr lang="ru-RU" sz="2400" dirty="0" smtClean="0"/>
            </a:br>
            <a:r>
              <a:rPr lang="ru-RU" sz="2400" dirty="0" smtClean="0"/>
              <a:t>В общем, вы должны рассказать о своей профессии. </a:t>
            </a:r>
            <a:r>
              <a:rPr lang="ru-RU" sz="2400" smtClean="0"/>
              <a:t>В красках)))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10 слайдов!!! Титульный и содержание уже готовы.</a:t>
            </a:r>
            <a:br>
              <a:rPr lang="ru-RU" sz="2200" b="1" dirty="0" smtClean="0"/>
            </a:br>
            <a:r>
              <a:rPr lang="ru-RU" sz="2000" b="1" dirty="0"/>
              <a:t>Работы присылаем на электронную почту!!!</a:t>
            </a:r>
            <a:br>
              <a:rPr lang="ru-RU" sz="2000" b="1" dirty="0"/>
            </a:br>
            <a:r>
              <a:rPr lang="en-US" sz="3600" b="1" dirty="0">
                <a:hlinkClick r:id="rId2"/>
              </a:rPr>
              <a:t>bengi-oskal@yandex.ru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2000" b="1" dirty="0"/>
              <a:t>Чтобы не ошибиться, можно просто скопировать и вставить мой </a:t>
            </a:r>
            <a:r>
              <a:rPr lang="ru-RU" sz="2000" b="1" dirty="0" smtClean="0"/>
              <a:t>адрес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1151907"/>
            <a:ext cx="12192000" cy="3669475"/>
          </a:xfrm>
        </p:spPr>
        <p:txBody>
          <a:bodyPr>
            <a:normAutofit/>
          </a:bodyPr>
          <a:lstStyle/>
          <a:p>
            <a:r>
              <a:rPr lang="ru-RU" b="1" dirty="0" smtClean="0"/>
              <a:t>Здравствуйте!</a:t>
            </a:r>
            <a:br>
              <a:rPr lang="ru-RU" b="1" dirty="0" smtClean="0"/>
            </a:br>
            <a:r>
              <a:rPr lang="ru-RU" b="1" dirty="0" smtClean="0"/>
              <a:t>Это – я, хозяин (хозяйка) усадьбы!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771408"/>
            <a:ext cx="9144000" cy="1086592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dirty="0" smtClean="0"/>
              <a:t>1. Раскрыть </a:t>
            </a:r>
            <a:r>
              <a:rPr lang="ru-RU" dirty="0" smtClean="0"/>
              <a:t>суть профессии «</a:t>
            </a:r>
            <a:r>
              <a:rPr lang="ru-RU" dirty="0" err="1" smtClean="0"/>
              <a:t>Хозя</a:t>
            </a:r>
            <a:r>
              <a:rPr lang="ru-RU" dirty="0" smtClean="0"/>
              <a:t>-ин (-</a:t>
            </a:r>
            <a:r>
              <a:rPr lang="ru-RU" dirty="0" err="1" smtClean="0"/>
              <a:t>йка</a:t>
            </a:r>
            <a:r>
              <a:rPr lang="ru-RU" dirty="0" smtClean="0"/>
              <a:t>) усадьбы</a:t>
            </a:r>
          </a:p>
          <a:p>
            <a:r>
              <a:rPr lang="ru-RU" dirty="0" smtClean="0"/>
              <a:t>2.</a:t>
            </a:r>
          </a:p>
          <a:p>
            <a:r>
              <a:rPr lang="ru-RU" dirty="0" smtClean="0"/>
              <a:t>3.</a:t>
            </a:r>
          </a:p>
          <a:p>
            <a:r>
              <a:rPr lang="ru-RU" dirty="0" smtClean="0"/>
              <a:t>4.</a:t>
            </a:r>
          </a:p>
          <a:p>
            <a:r>
              <a:rPr lang="ru-RU" dirty="0" smtClean="0"/>
              <a:t>5.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Возможно </a:t>
            </a:r>
            <a:r>
              <a:rPr lang="ru-RU" dirty="0" smtClean="0"/>
              <a:t>«отступление» от </a:t>
            </a:r>
            <a:r>
              <a:rPr lang="ru-RU" dirty="0" smtClean="0"/>
              <a:t>содержания)))</a:t>
            </a:r>
          </a:p>
          <a:p>
            <a:endParaRPr lang="ru-RU" dirty="0" smtClean="0"/>
          </a:p>
          <a:p>
            <a:endParaRPr lang="ru-RU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9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5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19 января  В помощь вам я подготовила шаблон, как всегда. Вам остается только, по сути, ответить на вопросы по содержанию. По окончанию работы данный слайд надо будет удалить. По п.1. Раскрыть суть профессии «Хозяин (хозяйка) усадьбы. В общем, вы должны рассказать о своей профессии. В красках)))  Слайды не должны быть пустыми. Если остаётся много свободного места, вставить изображение по теме. В итоге  у вас должно получиться минимум 10 слайдов!!! Титульный и содержание уже готовы. Работы присылаем на электронную почту!!! bengi-oskal@yandex.ru Чтобы не ошибиться, можно просто скопировать и вставить мой адрес</vt:lpstr>
      <vt:lpstr>Здравствуйте! Это – я, хозяин (хозяйка) усадьбы! </vt:lpstr>
      <vt:lpstr>Содержание: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Компьютер</cp:lastModifiedBy>
  <cp:revision>11</cp:revision>
  <dcterms:created xsi:type="dcterms:W3CDTF">2023-11-26T11:59:38Z</dcterms:created>
  <dcterms:modified xsi:type="dcterms:W3CDTF">2024-01-14T11:51:34Z</dcterms:modified>
</cp:coreProperties>
</file>